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74838"/>
            <a:ext cx="3230563" cy="310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VEGF144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300-034)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stimulation of cell proliferation in primary human umbilical vein endothelial cells (HUVEC) by recombinant mouse VEGF144. 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13</cp:revision>
  <dcterms:created xsi:type="dcterms:W3CDTF">2013-11-14T14:14:41Z</dcterms:created>
  <dcterms:modified xsi:type="dcterms:W3CDTF">2015-03-13T07:53:22Z</dcterms:modified>
</cp:coreProperties>
</file>